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 pos="1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4" autoAdjust="0"/>
    <p:restoredTop sz="86464" autoAdjust="0"/>
  </p:normalViewPr>
  <p:slideViewPr>
    <p:cSldViewPr snapToGrid="0">
      <p:cViewPr varScale="1">
        <p:scale>
          <a:sx n="90" d="100"/>
          <a:sy n="90" d="100"/>
        </p:scale>
        <p:origin x="-96" y="-640"/>
      </p:cViewPr>
      <p:guideLst>
        <p:guide orient="horz"/>
        <p:guide pos="1912"/>
      </p:guideLst>
    </p:cSldViewPr>
  </p:slideViewPr>
  <p:outlineViewPr>
    <p:cViewPr>
      <p:scale>
        <a:sx n="33" d="100"/>
        <a:sy n="33" d="100"/>
      </p:scale>
      <p:origin x="0" y="66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F944-3588-4818-A96A-91C9E4748A2A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1227B-2E3E-4273-93F9-A2E5FEC0A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tl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4" y="190500"/>
            <a:ext cx="8713465" cy="4895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940267"/>
            <a:ext cx="7747000" cy="377026"/>
          </a:xfr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2514600"/>
            <a:ext cx="7747000" cy="8128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82340" y="167640"/>
            <a:ext cx="2125980" cy="73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627124" y="360976"/>
            <a:ext cx="10034016" cy="74335"/>
          </a:xfrm>
          <a:prstGeom prst="rect">
            <a:avLst/>
          </a:prstGeom>
        </p:spPr>
      </p:pic>
      <p:pic>
        <p:nvPicPr>
          <p:cNvPr id="8" name="Picture 7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7" y="4693417"/>
            <a:ext cx="634845" cy="19681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812280" y="3663828"/>
            <a:ext cx="2080291" cy="1444595"/>
          </a:xfrm>
          <a:custGeom>
            <a:avLst/>
            <a:gdLst>
              <a:gd name="connsiteX0" fmla="*/ 0 w 1973580"/>
              <a:gd name="connsiteY0" fmla="*/ 0 h 1389864"/>
              <a:gd name="connsiteX1" fmla="*/ 1973580 w 1973580"/>
              <a:gd name="connsiteY1" fmla="*/ 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0 h 1389864"/>
              <a:gd name="connsiteX1" fmla="*/ 1935480 w 1973580"/>
              <a:gd name="connsiteY1" fmla="*/ 6096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54731 h 1444595"/>
              <a:gd name="connsiteX1" fmla="*/ 1577340 w 1973580"/>
              <a:gd name="connsiteY1" fmla="*/ 1391 h 1444595"/>
              <a:gd name="connsiteX2" fmla="*/ 1935480 w 1973580"/>
              <a:gd name="connsiteY2" fmla="*/ 115691 h 1444595"/>
              <a:gd name="connsiteX3" fmla="*/ 1973580 w 1973580"/>
              <a:gd name="connsiteY3" fmla="*/ 1444595 h 1444595"/>
              <a:gd name="connsiteX4" fmla="*/ 0 w 1973580"/>
              <a:gd name="connsiteY4" fmla="*/ 1444595 h 1444595"/>
              <a:gd name="connsiteX5" fmla="*/ 0 w 1973580"/>
              <a:gd name="connsiteY5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0 w 2080291"/>
              <a:gd name="connsiteY6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60960 w 2080291"/>
              <a:gd name="connsiteY6" fmla="*/ 103009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99060 w 2080291"/>
              <a:gd name="connsiteY6" fmla="*/ 991992 h 1444595"/>
              <a:gd name="connsiteX7" fmla="*/ 0 w 2080291"/>
              <a:gd name="connsiteY7" fmla="*/ 54731 h 14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291" h="1444595">
                <a:moveTo>
                  <a:pt x="0" y="54731"/>
                </a:moveTo>
                <a:cubicBezTo>
                  <a:pt x="520700" y="67431"/>
                  <a:pt x="1056640" y="-11309"/>
                  <a:pt x="1577340" y="1391"/>
                </a:cubicBezTo>
                <a:lnTo>
                  <a:pt x="1935480" y="115691"/>
                </a:lnTo>
                <a:cubicBezTo>
                  <a:pt x="1932940" y="209671"/>
                  <a:pt x="2082800" y="334132"/>
                  <a:pt x="2080260" y="428112"/>
                </a:cubicBezTo>
                <a:lnTo>
                  <a:pt x="1973580" y="1444595"/>
                </a:lnTo>
                <a:lnTo>
                  <a:pt x="0" y="1444595"/>
                </a:lnTo>
                <a:cubicBezTo>
                  <a:pt x="0" y="1319127"/>
                  <a:pt x="99060" y="1117460"/>
                  <a:pt x="99060" y="991992"/>
                </a:cubicBezTo>
                <a:lnTo>
                  <a:pt x="0" y="54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udio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9" y="4042138"/>
            <a:ext cx="987056" cy="780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8674485" y="3841306"/>
            <a:ext cx="275507" cy="532574"/>
          </a:xfrm>
          <a:prstGeom prst="rect">
            <a:avLst/>
          </a:prstGeom>
        </p:spPr>
      </p:pic>
      <p:pic>
        <p:nvPicPr>
          <p:cNvPr id="13" name="Picture 12" descr="Swirl_3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654">
            <a:off x="7441065" y="4794764"/>
            <a:ext cx="386047" cy="213804"/>
          </a:xfrm>
          <a:prstGeom prst="rect">
            <a:avLst/>
          </a:prstGeom>
        </p:spPr>
      </p:pic>
      <p:pic>
        <p:nvPicPr>
          <p:cNvPr id="14" name="Picture 13" descr="Swirl_3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3124">
            <a:off x="7982310" y="4056284"/>
            <a:ext cx="443623" cy="245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39371" y="4373880"/>
            <a:ext cx="672857" cy="55941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015922" y="4842611"/>
            <a:ext cx="6399830" cy="274637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1624013"/>
            <a:ext cx="6172200" cy="377026"/>
          </a:xfrm>
        </p:spPr>
        <p:txBody>
          <a:bodyPr anchor="ctr"/>
          <a:lstStyle>
            <a:lvl1pPr algn="l">
              <a:defRPr sz="2800" b="0" cap="none" baseline="0">
                <a:solidFill>
                  <a:srgbClr val="055C9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2207001"/>
            <a:ext cx="6172200" cy="409199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CL_Logo_DRAW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6" name="Picture 5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pic>
        <p:nvPicPr>
          <p:cNvPr id="4" name="Picture 3" descr="Audi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271463"/>
            <a:ext cx="1840495" cy="1455737"/>
          </a:xfrm>
          <a:prstGeom prst="rect">
            <a:avLst/>
          </a:prstGeom>
        </p:spPr>
      </p:pic>
      <p:pic>
        <p:nvPicPr>
          <p:cNvPr id="11" name="Picture 10" descr="Swirl_3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9126">
            <a:off x="1431691" y="1437203"/>
            <a:ext cx="908570" cy="503193"/>
          </a:xfrm>
          <a:prstGeom prst="rect">
            <a:avLst/>
          </a:prstGeom>
        </p:spPr>
      </p:pic>
      <p:pic>
        <p:nvPicPr>
          <p:cNvPr id="12" name="Picture 11" descr="Swirl_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3741" flipH="1">
            <a:off x="317501" y="2559169"/>
            <a:ext cx="596900" cy="833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879649" y="1953688"/>
            <a:ext cx="1101550" cy="915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3401066"/>
            <a:ext cx="596838" cy="596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737542" y="3603563"/>
            <a:ext cx="252342" cy="48779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17" name="Picture 16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18" name="Picture 17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21" name="Picture 20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22" name="Picture 21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154113"/>
            <a:ext cx="8415338" cy="1411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9372" y="4858377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40067-BD2A-418A-98BB-08A98047DC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125" y="323559"/>
            <a:ext cx="8415338" cy="2962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125" y="4958255"/>
            <a:ext cx="8014247" cy="158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5000"/>
        </a:lnSpc>
        <a:spcBef>
          <a:spcPts val="12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0050" indent="-171450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71500" indent="-114300" algn="l" defTabSz="914400" rtl="0" eaLnBrk="1" latinLnBrk="0" hangingPunct="1">
        <a:lnSpc>
          <a:spcPct val="95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-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295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1440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447" y="1858987"/>
            <a:ext cx="7747000" cy="377026"/>
          </a:xfrm>
        </p:spPr>
        <p:txBody>
          <a:bodyPr/>
          <a:lstStyle/>
          <a:p>
            <a:r>
              <a:rPr lang="en-US" dirty="0"/>
              <a:t>Windows 10 Module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2514600"/>
            <a:ext cx="7747000" cy="233910"/>
          </a:xfrm>
        </p:spPr>
        <p:txBody>
          <a:bodyPr/>
          <a:lstStyle/>
          <a:p>
            <a:r>
              <a:rPr lang="en-US" b="1" dirty="0"/>
              <a:t>Customizing Windows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Notification Settings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062" y="877386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Notifications &amp; actions settings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21" y="1289818"/>
            <a:ext cx="3874168" cy="326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Cortana and Search Settings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497607"/>
          </a:xfrm>
        </p:spPr>
        <p:txBody>
          <a:bodyPr/>
          <a:lstStyle/>
          <a:p>
            <a:r>
              <a:rPr lang="en-US" dirty="0"/>
              <a:t>Cortana</a:t>
            </a:r>
          </a:p>
          <a:p>
            <a:pPr lvl="1"/>
            <a:r>
              <a:rPr lang="en-US" dirty="0"/>
              <a:t>Monitors and “learn” information</a:t>
            </a:r>
          </a:p>
          <a:p>
            <a:pPr lvl="1"/>
            <a:r>
              <a:rPr lang="en-US" dirty="0"/>
              <a:t>Stores information in its </a:t>
            </a:r>
            <a:r>
              <a:rPr lang="en-US" b="1" dirty="0"/>
              <a:t>Notebook</a:t>
            </a:r>
          </a:p>
          <a:p>
            <a:pPr lvl="1"/>
            <a:r>
              <a:rPr lang="en-US" dirty="0"/>
              <a:t>Presents you with </a:t>
            </a:r>
            <a:r>
              <a:rPr lang="en-US" b="1" dirty="0"/>
              <a:t>information cards </a:t>
            </a:r>
            <a:r>
              <a:rPr lang="en-US" dirty="0"/>
              <a:t>when you open Cortana menu</a:t>
            </a:r>
          </a:p>
          <a:p>
            <a:r>
              <a:rPr lang="en-US" dirty="0"/>
              <a:t>Can clear search history</a:t>
            </a:r>
          </a:p>
          <a:p>
            <a:r>
              <a:rPr lang="en-US" dirty="0"/>
              <a:t>Can customize Cortana to display information in a certain category, such as Academic</a:t>
            </a:r>
          </a:p>
        </p:txBody>
      </p:sp>
    </p:spTree>
    <p:extLst>
      <p:ext uri="{BB962C8B-B14F-4D97-AF65-F5344CB8AC3E}">
        <p14:creationId xmlns:p14="http://schemas.microsoft.com/office/powerpoint/2010/main" val="421808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Cortana and Search Settings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9030" y="750721"/>
            <a:ext cx="21735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Cortana Notebook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7" y="1229933"/>
            <a:ext cx="1891204" cy="3392122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4487946" y="849010"/>
            <a:ext cx="3212264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00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-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295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Academic area of Notebook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169719"/>
            <a:ext cx="2209740" cy="37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3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General Settings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739211"/>
          </a:xfrm>
        </p:spPr>
        <p:txBody>
          <a:bodyPr/>
          <a:lstStyle/>
          <a:p>
            <a:pPr>
              <a:defRPr/>
            </a:pPr>
            <a:r>
              <a:rPr lang="en-US" dirty="0"/>
              <a:t>General information that affects computer’s performance, such as</a:t>
            </a:r>
          </a:p>
          <a:p>
            <a:pPr lvl="1">
              <a:defRPr/>
            </a:pPr>
            <a:r>
              <a:rPr lang="en-US" sz="2000" dirty="0"/>
              <a:t>Date &amp; Time</a:t>
            </a:r>
          </a:p>
          <a:p>
            <a:pPr lvl="1">
              <a:defRPr/>
            </a:pPr>
            <a:r>
              <a:rPr lang="en-US" sz="2000" dirty="0"/>
              <a:t>Apps installed</a:t>
            </a:r>
          </a:p>
          <a:p>
            <a:pPr lvl="1">
              <a:defRPr/>
            </a:pPr>
            <a:r>
              <a:rPr lang="en-US" sz="2000" dirty="0"/>
              <a:t>Amount of memory and available storage</a:t>
            </a:r>
          </a:p>
          <a:p>
            <a:pPr>
              <a:defRPr/>
            </a:pPr>
            <a:r>
              <a:rPr lang="en-US" dirty="0"/>
              <a:t>Can set options to refresh, or reinstall Windows 10</a:t>
            </a:r>
          </a:p>
          <a:p>
            <a:pPr>
              <a:defRPr/>
            </a:pPr>
            <a:r>
              <a:rPr lang="en-US" dirty="0"/>
              <a:t>Found in the Systems category in the Settings app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2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General Settings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6840" y="817229"/>
            <a:ext cx="3304507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Computer system information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0" y="1245268"/>
            <a:ext cx="3707978" cy="3254542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4775200" y="809226"/>
            <a:ext cx="3304507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00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-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295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Date and time settings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25" y="1214953"/>
            <a:ext cx="3929906" cy="35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4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Share and Privacy Settings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1865126"/>
          </a:xfrm>
        </p:spPr>
        <p:txBody>
          <a:bodyPr/>
          <a:lstStyle/>
          <a:p>
            <a:r>
              <a:rPr lang="en-US" dirty="0"/>
              <a:t>Use Privacy category in Settings app</a:t>
            </a:r>
          </a:p>
          <a:p>
            <a:pPr lvl="1"/>
            <a:r>
              <a:rPr lang="en-US" dirty="0"/>
              <a:t>Enable or disable the use of current location in apps such as Maps</a:t>
            </a:r>
          </a:p>
          <a:p>
            <a:pPr lvl="1"/>
            <a:r>
              <a:rPr lang="en-US" dirty="0"/>
              <a:t>Enable or disable display of account name and picture during instant messaging</a:t>
            </a:r>
          </a:p>
          <a:p>
            <a:r>
              <a:rPr lang="en-US" dirty="0"/>
              <a:t>Also can determine sharing within a specific app</a:t>
            </a:r>
          </a:p>
          <a:p>
            <a:r>
              <a:rPr lang="en-US" dirty="0"/>
              <a:t>Can turn off personalized ads in browser</a:t>
            </a:r>
          </a:p>
        </p:txBody>
      </p:sp>
    </p:spTree>
    <p:extLst>
      <p:ext uri="{BB962C8B-B14F-4D97-AF65-F5344CB8AC3E}">
        <p14:creationId xmlns:p14="http://schemas.microsoft.com/office/powerpoint/2010/main" val="2915661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Use the Control Panel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391424"/>
          </a:xfrm>
        </p:spPr>
        <p:txBody>
          <a:bodyPr/>
          <a:lstStyle/>
          <a:p>
            <a:r>
              <a:rPr lang="en-US" dirty="0"/>
              <a:t>Control Panel contains more advanced or less frequently used settings in Windows 10</a:t>
            </a:r>
          </a:p>
          <a:p>
            <a:pPr lvl="1"/>
            <a:r>
              <a:rPr lang="en-US" dirty="0"/>
              <a:t>Useful collection of utilities for use with Windows</a:t>
            </a:r>
          </a:p>
          <a:p>
            <a:pPr lvl="1"/>
            <a:r>
              <a:rPr lang="en-US" dirty="0"/>
              <a:t>May contain small applications called </a:t>
            </a:r>
            <a:r>
              <a:rPr lang="en-US" b="1" dirty="0"/>
              <a:t>applets</a:t>
            </a:r>
          </a:p>
          <a:p>
            <a:pPr lvl="1"/>
            <a:r>
              <a:rPr lang="en-US" dirty="0"/>
              <a:t> Question series called </a:t>
            </a:r>
            <a:r>
              <a:rPr lang="en-US" b="1" dirty="0"/>
              <a:t>wizards</a:t>
            </a:r>
          </a:p>
          <a:p>
            <a:r>
              <a:rPr lang="en-US" dirty="0"/>
              <a:t>Can customize desktop icons</a:t>
            </a:r>
          </a:p>
          <a:p>
            <a:pPr lvl="1"/>
            <a:r>
              <a:rPr lang="en-US" dirty="0"/>
              <a:t>Right-click or tap and hold a blank area on desktop and click to tap 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1452455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/>
              <a:t>the Control Panel </a:t>
            </a:r>
            <a:r>
              <a:rPr lang="en-US" sz="1200"/>
              <a:t>(Slide </a:t>
            </a:r>
            <a:r>
              <a:rPr lang="en-US" sz="1200" dirty="0"/>
              <a:t>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92388"/>
          </a:xfrm>
        </p:spPr>
        <p:txBody>
          <a:bodyPr/>
          <a:lstStyle/>
          <a:p>
            <a:r>
              <a:rPr lang="en-US" dirty="0"/>
              <a:t>Ways to access Control Panel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" y="1594184"/>
            <a:ext cx="8120176" cy="27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957" y="731158"/>
            <a:ext cx="8415338" cy="2643801"/>
          </a:xfrm>
        </p:spPr>
        <p:txBody>
          <a:bodyPr/>
          <a:lstStyle/>
          <a:p>
            <a:pPr lvl="1"/>
            <a:r>
              <a:rPr lang="en-US" dirty="0"/>
              <a:t>View Windows settings</a:t>
            </a:r>
          </a:p>
          <a:p>
            <a:pPr lvl="1"/>
            <a:r>
              <a:rPr lang="en-US" dirty="0"/>
              <a:t>Personalize the desktop, theme, and lock screen</a:t>
            </a:r>
          </a:p>
          <a:p>
            <a:pPr lvl="1"/>
            <a:r>
              <a:rPr lang="en-US" dirty="0"/>
              <a:t>Change user account settings</a:t>
            </a:r>
          </a:p>
          <a:p>
            <a:pPr lvl="1"/>
            <a:r>
              <a:rPr lang="en-US" dirty="0"/>
              <a:t>Change notification settings</a:t>
            </a:r>
          </a:p>
          <a:p>
            <a:pPr lvl="1"/>
            <a:r>
              <a:rPr lang="en-US" dirty="0"/>
              <a:t>Change Cortana and search settings</a:t>
            </a:r>
          </a:p>
          <a:p>
            <a:pPr lvl="1"/>
            <a:r>
              <a:rPr lang="en-US" dirty="0"/>
              <a:t>Change general settings</a:t>
            </a:r>
          </a:p>
          <a:p>
            <a:pPr lvl="1"/>
            <a:r>
              <a:rPr lang="en-US" dirty="0"/>
              <a:t>Change share and privacy settings</a:t>
            </a:r>
          </a:p>
          <a:p>
            <a:pPr lvl="1"/>
            <a:r>
              <a:rPr lang="en-US" dirty="0"/>
              <a:t>Use the Control Panel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0611"/>
            <a:ext cx="8026400" cy="290336"/>
          </a:xfrm>
        </p:spPr>
        <p:txBody>
          <a:bodyPr/>
          <a:lstStyle/>
          <a:p>
            <a:r>
              <a:rPr lang="en-US" dirty="0"/>
              <a:t>Module Objectives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445285"/>
          </a:xfrm>
        </p:spPr>
        <p:txBody>
          <a:bodyPr/>
          <a:lstStyle/>
          <a:p>
            <a:r>
              <a:rPr lang="en-US" dirty="0"/>
              <a:t>Settings app</a:t>
            </a:r>
          </a:p>
          <a:p>
            <a:pPr lvl="1"/>
            <a:r>
              <a:rPr lang="en-US" dirty="0"/>
              <a:t>Use Start menu to access</a:t>
            </a:r>
          </a:p>
          <a:p>
            <a:pPr lvl="1"/>
            <a:r>
              <a:rPr lang="en-US" dirty="0"/>
              <a:t>Nine touch-friendly categories of most commonly used Windows options</a:t>
            </a:r>
          </a:p>
          <a:p>
            <a:pPr lvl="2"/>
            <a:r>
              <a:rPr lang="en-US" dirty="0"/>
              <a:t>Examples are Personalization settings and Time &amp; language settings</a:t>
            </a:r>
          </a:p>
          <a:p>
            <a:pPr lvl="2"/>
            <a:r>
              <a:rPr lang="en-US" dirty="0"/>
              <a:t>Other settings located in Control Panel, a desktop app</a:t>
            </a:r>
          </a:p>
          <a:p>
            <a:pPr lvl="1"/>
            <a:r>
              <a:rPr lang="en-US" dirty="0"/>
              <a:t>Overlap between Settings app and Control Panel</a:t>
            </a:r>
          </a:p>
          <a:p>
            <a:pPr lvl="2"/>
            <a:r>
              <a:rPr lang="en-US" dirty="0"/>
              <a:t>Use Control Panel for more advanced settings</a:t>
            </a:r>
          </a:p>
          <a:p>
            <a:pPr lvl="2"/>
            <a:r>
              <a:rPr lang="en-US" dirty="0"/>
              <a:t>Use Cortana to search for appropriate app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View Windows Settings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6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View Windows Settings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0420" y="853323"/>
            <a:ext cx="2514517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Settings app categories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0" y="1247333"/>
            <a:ext cx="3434124" cy="312497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988525" y="858265"/>
            <a:ext cx="3132791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00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-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295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1430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System settings subcategory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95" y="1247333"/>
            <a:ext cx="3434124" cy="31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4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Personalize the Desktop, Theme, and Lock Screen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3120854"/>
          </a:xfrm>
        </p:spPr>
        <p:txBody>
          <a:bodyPr/>
          <a:lstStyle/>
          <a:p>
            <a:r>
              <a:rPr lang="en-US" dirty="0"/>
              <a:t>Can use Settings app to customize desktop</a:t>
            </a:r>
          </a:p>
          <a:p>
            <a:pPr lvl="1"/>
            <a:r>
              <a:rPr lang="en-US" dirty="0"/>
              <a:t>Change color</a:t>
            </a:r>
          </a:p>
          <a:p>
            <a:pPr lvl="1"/>
            <a:r>
              <a:rPr lang="en-US" dirty="0"/>
              <a:t>Change picture</a:t>
            </a:r>
          </a:p>
          <a:p>
            <a:pPr lvl="2"/>
            <a:r>
              <a:rPr lang="en-US" dirty="0"/>
              <a:t>Group pictures in a slideshow</a:t>
            </a:r>
          </a:p>
          <a:p>
            <a:pPr lvl="1"/>
            <a:r>
              <a:rPr lang="en-US" dirty="0"/>
              <a:t>Can change theme for desktop and Windows colors, fonts, and sounds</a:t>
            </a:r>
          </a:p>
          <a:p>
            <a:pPr lvl="1"/>
            <a:r>
              <a:rPr lang="en-US" dirty="0"/>
              <a:t>Can customize the Lock screen</a:t>
            </a:r>
          </a:p>
          <a:p>
            <a:r>
              <a:rPr lang="en-US" dirty="0"/>
              <a:t>Use Personalization category in Settings app</a:t>
            </a:r>
          </a:p>
          <a:p>
            <a:r>
              <a:rPr lang="en-US" dirty="0"/>
              <a:t>Can add Lock screen apps to view status information and notifications without having to unlock system</a:t>
            </a:r>
          </a:p>
        </p:txBody>
      </p:sp>
    </p:spTree>
    <p:extLst>
      <p:ext uri="{BB962C8B-B14F-4D97-AF65-F5344CB8AC3E}">
        <p14:creationId xmlns:p14="http://schemas.microsoft.com/office/powerpoint/2010/main" val="3696581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Personalize the Desktop, Theme, and Lock Screen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062" y="901449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Windows 10 Theme characteristics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82" y="1193837"/>
            <a:ext cx="4623898" cy="34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8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User Account Settings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3730252"/>
          </a:xfrm>
        </p:spPr>
        <p:txBody>
          <a:bodyPr/>
          <a:lstStyle/>
          <a:p>
            <a:pPr>
              <a:defRPr/>
            </a:pPr>
            <a:r>
              <a:rPr lang="en-US" dirty="0"/>
              <a:t>Use Accounts category of the Settings app</a:t>
            </a:r>
          </a:p>
          <a:p>
            <a:pPr lvl="1">
              <a:defRPr/>
            </a:pPr>
            <a:r>
              <a:rPr lang="en-US" dirty="0"/>
              <a:t>Can change your sign-in password and other account settings</a:t>
            </a:r>
          </a:p>
          <a:p>
            <a:pPr>
              <a:defRPr/>
            </a:pPr>
            <a:r>
              <a:rPr lang="en-US" dirty="0"/>
              <a:t>Can manage your account online or change it to a local one</a:t>
            </a:r>
          </a:p>
          <a:p>
            <a:pPr>
              <a:defRPr/>
            </a:pPr>
            <a:r>
              <a:rPr lang="en-US" dirty="0"/>
              <a:t>Administrators can create a new user account with a separate identity</a:t>
            </a:r>
          </a:p>
          <a:p>
            <a:pPr lvl="1">
              <a:defRPr/>
            </a:pPr>
            <a:r>
              <a:rPr lang="en-US" dirty="0"/>
              <a:t>Also delete accounts</a:t>
            </a:r>
          </a:p>
          <a:p>
            <a:pPr>
              <a:defRPr/>
            </a:pPr>
            <a:r>
              <a:rPr lang="en-US" dirty="0"/>
              <a:t>In Windows 10, you can use multiple security passwords or codes, such as text or pictures</a:t>
            </a:r>
          </a:p>
          <a:p>
            <a:pPr lvl="1">
              <a:defRPr/>
            </a:pPr>
            <a:r>
              <a:rPr lang="en-US" dirty="0"/>
              <a:t>Use gestures with picture passwords</a:t>
            </a:r>
          </a:p>
          <a:p>
            <a:pPr lvl="1">
              <a:defRPr/>
            </a:pPr>
            <a:r>
              <a:rPr lang="en-US" dirty="0"/>
              <a:t>Can use four-digit PIN (Personal Identification Number)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5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User Account Settings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062" y="901449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Email and accounts settings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95" y="1301311"/>
            <a:ext cx="4186988" cy="35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Change Notification Settings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943883"/>
          </a:xfrm>
        </p:spPr>
        <p:txBody>
          <a:bodyPr/>
          <a:lstStyle/>
          <a:p>
            <a:r>
              <a:rPr lang="en-US" dirty="0"/>
              <a:t>Windows 10 communicates with you through notifications</a:t>
            </a:r>
          </a:p>
          <a:p>
            <a:r>
              <a:rPr lang="en-US" dirty="0"/>
              <a:t>Types of notifications</a:t>
            </a:r>
          </a:p>
          <a:p>
            <a:pPr lvl="1"/>
            <a:r>
              <a:rPr lang="en-US" dirty="0"/>
              <a:t>Pop-up message</a:t>
            </a:r>
          </a:p>
          <a:p>
            <a:pPr lvl="1"/>
            <a:r>
              <a:rPr lang="en-US" dirty="0"/>
              <a:t>Quick action button</a:t>
            </a:r>
          </a:p>
          <a:p>
            <a:pPr lvl="1"/>
            <a:r>
              <a:rPr lang="en-US" dirty="0"/>
              <a:t>System icons</a:t>
            </a:r>
          </a:p>
          <a:p>
            <a:r>
              <a:rPr lang="en-US" dirty="0"/>
              <a:t>Change notification settings under Notifications &amp; actions subcategory in System category of Settings app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80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ngage">
      <a:dk1>
        <a:srgbClr val="000000"/>
      </a:dk1>
      <a:lt1>
        <a:srgbClr val="FFFFFF"/>
      </a:lt1>
      <a:dk2>
        <a:srgbClr val="000000"/>
      </a:dk2>
      <a:lt2>
        <a:srgbClr val="AAAEB4"/>
      </a:lt2>
      <a:accent1>
        <a:srgbClr val="0D3857"/>
      </a:accent1>
      <a:accent2>
        <a:srgbClr val="055C91"/>
      </a:accent2>
      <a:accent3>
        <a:srgbClr val="81C0DA"/>
      </a:accent3>
      <a:accent4>
        <a:srgbClr val="B0D3DF"/>
      </a:accent4>
      <a:accent5>
        <a:srgbClr val="E0DCCD"/>
      </a:accent5>
      <a:accent6>
        <a:srgbClr val="7C7666"/>
      </a:accent6>
      <a:hlink>
        <a:srgbClr val="055C91"/>
      </a:hlink>
      <a:folHlink>
        <a:srgbClr val="81C0DA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11D53F618ADE46BF233FE4F46F27AC" ma:contentTypeVersion="0" ma:contentTypeDescription="Create a new document." ma:contentTypeScope="" ma:versionID="3d2b600632870d5641a6ad7e6a32fd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1B63B1-DD9B-456D-8A4C-AEA4937E99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1C6F02-0A6E-44AC-ADCA-0316485B7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EB1CD8-B777-471F-BC9C-EF0BFF5A30E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1468</Words>
  <Application>Microsoft Macintosh PowerPoint</Application>
  <PresentationFormat>On-screen Show (16:9)</PresentationFormat>
  <Paragraphs>106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Windows 10 Module 6</vt:lpstr>
      <vt:lpstr>Module Objectives</vt:lpstr>
      <vt:lpstr>View Windows Settings (Slide 1 of 2)</vt:lpstr>
      <vt:lpstr>View Windows Settings (Slide 2 of 2)</vt:lpstr>
      <vt:lpstr>Personalize the Desktop, Theme, and Lock Screen (Slide 1 of 2)</vt:lpstr>
      <vt:lpstr>Personalize the Desktop, Theme, and Lock Screen (Slide 2 of 2)</vt:lpstr>
      <vt:lpstr>Change User Account Settings (Slide 1 of 2)</vt:lpstr>
      <vt:lpstr>Change User Account Settings (Slide 2 of 2)</vt:lpstr>
      <vt:lpstr>Change Notification Settings (Slide 1 of 2)</vt:lpstr>
      <vt:lpstr>Change Notification Settings (Slide 2 of 2)</vt:lpstr>
      <vt:lpstr>Change Cortana and Search Settings (Slide 1 of 2)</vt:lpstr>
      <vt:lpstr>Change Cortana and Search Settings (Slide 2 of 2)</vt:lpstr>
      <vt:lpstr>Change General Settings (Slide 1 of 2)</vt:lpstr>
      <vt:lpstr>Change General Settings (Slide 2 of 2)</vt:lpstr>
      <vt:lpstr>Change Share and Privacy Settings</vt:lpstr>
      <vt:lpstr>Use the Control Panel (Slide 1 of 2)</vt:lpstr>
      <vt:lpstr>Use the Control Panel (Slide 2 of 2)</vt:lpstr>
    </vt:vector>
  </TitlesOfParts>
  <Company>Ruder Finn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Carolyn</dc:creator>
  <cp:lastModifiedBy>Ron Watson</cp:lastModifiedBy>
  <cp:revision>100</cp:revision>
  <dcterms:created xsi:type="dcterms:W3CDTF">2014-09-17T20:41:57Z</dcterms:created>
  <dcterms:modified xsi:type="dcterms:W3CDTF">2016-07-19T16:28:55Z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0x0101002411D53F618ADE46BF233FE4F46F27AC</vt:lpwstr>
  </property>
  <property fmtid="{D5CDD505-2E9C-101B-9397-08002B2CF9AE}" pid="3" name="_NewReviewCycle">
    <vt:lpwstr/>
  </property>
</Properties>
</file>